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1243" r:id="rId5"/>
    <p:sldId id="1241" r:id="rId6"/>
    <p:sldId id="1244" r:id="rId7"/>
    <p:sldId id="1245" r:id="rId8"/>
    <p:sldId id="1246" r:id="rId9"/>
  </p:sldIdLst>
  <p:sldSz cx="9144000" cy="5143500" type="screen16x9"/>
  <p:notesSz cx="7053263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2C96CB-3B1C-532A-49A0-5D6534A769EA}" v="64" dt="2021-08-20T15:56:12.380"/>
    <p1510:client id="{60EDEC96-138D-40E9-A9FB-C3230047D970}" v="8" dt="2021-08-20T05:26:55.137"/>
    <p1510:client id="{86AD651F-A866-BDDB-49C6-1FDF0F42227C}" v="2" dt="2021-08-21T15:34:45.181"/>
    <p1510:client id="{A26DC32A-6BAB-D45C-20BA-C75E9183E299}" v="698" dt="2021-08-20T18:04:23.599"/>
    <p1510:client id="{BB73FBFD-3EDF-4486-9B64-C65DA243DCC8}" v="304" dt="2021-08-19T00:57:32.301"/>
    <p1510:client id="{F25F4023-DF97-A49D-90B5-EEEEED743531}" v="10" dt="2021-08-20T17:37:06.748"/>
  </p1510:revLst>
</p1510:revInfo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nny Mannakulathil" userId="S::dmannaku@students.kennesaw.edu::385228cc-93b3-4f88-ab5e-813702f9eab6" providerId="AD" clId="Web-{60EDEC96-138D-40E9-A9FB-C3230047D970}"/>
    <pc:docChg chg="modSld">
      <pc:chgData name="Denny Mannakulathil" userId="S::dmannaku@students.kennesaw.edu::385228cc-93b3-4f88-ab5e-813702f9eab6" providerId="AD" clId="Web-{60EDEC96-138D-40E9-A9FB-C3230047D970}" dt="2021-08-20T05:26:55.137" v="4" actId="20577"/>
      <pc:docMkLst>
        <pc:docMk/>
      </pc:docMkLst>
      <pc:sldChg chg="modSp">
        <pc:chgData name="Denny Mannakulathil" userId="S::dmannaku@students.kennesaw.edu::385228cc-93b3-4f88-ab5e-813702f9eab6" providerId="AD" clId="Web-{60EDEC96-138D-40E9-A9FB-C3230047D970}" dt="2021-08-20T05:26:16.199" v="1" actId="20577"/>
        <pc:sldMkLst>
          <pc:docMk/>
          <pc:sldMk cId="2494368014" sldId="1241"/>
        </pc:sldMkLst>
        <pc:spChg chg="mod">
          <ac:chgData name="Denny Mannakulathil" userId="S::dmannaku@students.kennesaw.edu::385228cc-93b3-4f88-ab5e-813702f9eab6" providerId="AD" clId="Web-{60EDEC96-138D-40E9-A9FB-C3230047D970}" dt="2021-08-20T05:26:16.199" v="1" actId="20577"/>
          <ac:spMkLst>
            <pc:docMk/>
            <pc:sldMk cId="2494368014" sldId="1241"/>
            <ac:spMk id="3" creationId="{00000000-0000-0000-0000-000000000000}"/>
          </ac:spMkLst>
        </pc:spChg>
      </pc:sldChg>
      <pc:sldChg chg="modSp">
        <pc:chgData name="Denny Mannakulathil" userId="S::dmannaku@students.kennesaw.edu::385228cc-93b3-4f88-ab5e-813702f9eab6" providerId="AD" clId="Web-{60EDEC96-138D-40E9-A9FB-C3230047D970}" dt="2021-08-20T05:26:55.137" v="4" actId="20577"/>
        <pc:sldMkLst>
          <pc:docMk/>
          <pc:sldMk cId="2759701785" sldId="1246"/>
        </pc:sldMkLst>
        <pc:spChg chg="mod">
          <ac:chgData name="Denny Mannakulathil" userId="S::dmannaku@students.kennesaw.edu::385228cc-93b3-4f88-ab5e-813702f9eab6" providerId="AD" clId="Web-{60EDEC96-138D-40E9-A9FB-C3230047D970}" dt="2021-08-20T05:26:55.137" v="4" actId="20577"/>
          <ac:spMkLst>
            <pc:docMk/>
            <pc:sldMk cId="2759701785" sldId="1246"/>
            <ac:spMk id="4" creationId="{A56929F7-F002-4FA2-8F73-DDECBE2173AE}"/>
          </ac:spMkLst>
        </pc:spChg>
      </pc:sldChg>
    </pc:docChg>
  </pc:docChgLst>
  <pc:docChgLst>
    <pc:chgData name="Oscar Montealegre" userId="S::omonteal@students.kennesaw.edu::6062b22b-b661-472a-ac93-93e1f92b9739" providerId="AD" clId="Web-{4D2C96CB-3B1C-532A-49A0-5D6534A769EA}"/>
    <pc:docChg chg="modSld">
      <pc:chgData name="Oscar Montealegre" userId="S::omonteal@students.kennesaw.edu::6062b22b-b661-472a-ac93-93e1f92b9739" providerId="AD" clId="Web-{4D2C96CB-3B1C-532A-49A0-5D6534A769EA}" dt="2021-08-20T15:56:12.380" v="33" actId="20577"/>
      <pc:docMkLst>
        <pc:docMk/>
      </pc:docMkLst>
      <pc:sldChg chg="modSp">
        <pc:chgData name="Oscar Montealegre" userId="S::omonteal@students.kennesaw.edu::6062b22b-b661-472a-ac93-93e1f92b9739" providerId="AD" clId="Web-{4D2C96CB-3B1C-532A-49A0-5D6534A769EA}" dt="2021-08-20T15:55:04.534" v="18" actId="20577"/>
        <pc:sldMkLst>
          <pc:docMk/>
          <pc:sldMk cId="2494368014" sldId="1241"/>
        </pc:sldMkLst>
        <pc:spChg chg="mod">
          <ac:chgData name="Oscar Montealegre" userId="S::omonteal@students.kennesaw.edu::6062b22b-b661-472a-ac93-93e1f92b9739" providerId="AD" clId="Web-{4D2C96CB-3B1C-532A-49A0-5D6534A769EA}" dt="2021-08-20T15:55:04.534" v="18" actId="20577"/>
          <ac:spMkLst>
            <pc:docMk/>
            <pc:sldMk cId="2494368014" sldId="1241"/>
            <ac:spMk id="3" creationId="{00000000-0000-0000-0000-000000000000}"/>
          </ac:spMkLst>
        </pc:spChg>
      </pc:sldChg>
      <pc:sldChg chg="modSp">
        <pc:chgData name="Oscar Montealegre" userId="S::omonteal@students.kennesaw.edu::6062b22b-b661-472a-ac93-93e1f92b9739" providerId="AD" clId="Web-{4D2C96CB-3B1C-532A-49A0-5D6534A769EA}" dt="2021-08-20T15:56:12.380" v="33" actId="20577"/>
        <pc:sldMkLst>
          <pc:docMk/>
          <pc:sldMk cId="2205864387" sldId="1244"/>
        </pc:sldMkLst>
        <pc:spChg chg="mod">
          <ac:chgData name="Oscar Montealegre" userId="S::omonteal@students.kennesaw.edu::6062b22b-b661-472a-ac93-93e1f92b9739" providerId="AD" clId="Web-{4D2C96CB-3B1C-532A-49A0-5D6534A769EA}" dt="2021-08-20T15:56:12.380" v="33" actId="20577"/>
          <ac:spMkLst>
            <pc:docMk/>
            <pc:sldMk cId="2205864387" sldId="1244"/>
            <ac:spMk id="3" creationId="{4073E6BA-4058-424B-B7F2-C2FD3B45AB4A}"/>
          </ac:spMkLst>
        </pc:spChg>
      </pc:sldChg>
      <pc:sldChg chg="modSp">
        <pc:chgData name="Oscar Montealegre" userId="S::omonteal@students.kennesaw.edu::6062b22b-b661-472a-ac93-93e1f92b9739" providerId="AD" clId="Web-{4D2C96CB-3B1C-532A-49A0-5D6534A769EA}" dt="2021-08-20T15:44:21.797" v="12" actId="20577"/>
        <pc:sldMkLst>
          <pc:docMk/>
          <pc:sldMk cId="1316814199" sldId="1245"/>
        </pc:sldMkLst>
        <pc:spChg chg="mod">
          <ac:chgData name="Oscar Montealegre" userId="S::omonteal@students.kennesaw.edu::6062b22b-b661-472a-ac93-93e1f92b9739" providerId="AD" clId="Web-{4D2C96CB-3B1C-532A-49A0-5D6534A769EA}" dt="2021-08-20T15:44:21.797" v="12" actId="20577"/>
          <ac:spMkLst>
            <pc:docMk/>
            <pc:sldMk cId="1316814199" sldId="1245"/>
            <ac:spMk id="4" creationId="{41A00F62-69BC-412D-BA6D-095F1227B061}"/>
          </ac:spMkLst>
        </pc:spChg>
      </pc:sldChg>
      <pc:sldChg chg="modSp">
        <pc:chgData name="Oscar Montealegre" userId="S::omonteal@students.kennesaw.edu::6062b22b-b661-472a-ac93-93e1f92b9739" providerId="AD" clId="Web-{4D2C96CB-3B1C-532A-49A0-5D6534A769EA}" dt="2021-08-20T15:45:13.939" v="14" actId="20577"/>
        <pc:sldMkLst>
          <pc:docMk/>
          <pc:sldMk cId="2759701785" sldId="1246"/>
        </pc:sldMkLst>
        <pc:spChg chg="mod">
          <ac:chgData name="Oscar Montealegre" userId="S::omonteal@students.kennesaw.edu::6062b22b-b661-472a-ac93-93e1f92b9739" providerId="AD" clId="Web-{4D2C96CB-3B1C-532A-49A0-5D6534A769EA}" dt="2021-08-20T15:45:13.939" v="14" actId="20577"/>
          <ac:spMkLst>
            <pc:docMk/>
            <pc:sldMk cId="2759701785" sldId="1246"/>
            <ac:spMk id="3" creationId="{10CBCB0C-02DA-42BE-96EE-BEBD7A834E60}"/>
          </ac:spMkLst>
        </pc:spChg>
      </pc:sldChg>
    </pc:docChg>
  </pc:docChgLst>
  <pc:docChgLst>
    <pc:chgData name="Denny Mannakulathil" userId="S::dmannaku@students.kennesaw.edu::385228cc-93b3-4f88-ab5e-813702f9eab6" providerId="AD" clId="Web-{86AD651F-A866-BDDB-49C6-1FDF0F42227C}"/>
    <pc:docChg chg="modSld">
      <pc:chgData name="Denny Mannakulathil" userId="S::dmannaku@students.kennesaw.edu::385228cc-93b3-4f88-ab5e-813702f9eab6" providerId="AD" clId="Web-{86AD651F-A866-BDDB-49C6-1FDF0F42227C}" dt="2021-08-21T15:34:45.181" v="1" actId="20577"/>
      <pc:docMkLst>
        <pc:docMk/>
      </pc:docMkLst>
      <pc:sldChg chg="modSp">
        <pc:chgData name="Denny Mannakulathil" userId="S::dmannaku@students.kennesaw.edu::385228cc-93b3-4f88-ab5e-813702f9eab6" providerId="AD" clId="Web-{86AD651F-A866-BDDB-49C6-1FDF0F42227C}" dt="2021-08-21T15:34:45.181" v="1" actId="20577"/>
        <pc:sldMkLst>
          <pc:docMk/>
          <pc:sldMk cId="3986322299" sldId="1243"/>
        </pc:sldMkLst>
        <pc:spChg chg="mod">
          <ac:chgData name="Denny Mannakulathil" userId="S::dmannaku@students.kennesaw.edu::385228cc-93b3-4f88-ab5e-813702f9eab6" providerId="AD" clId="Web-{86AD651F-A866-BDDB-49C6-1FDF0F42227C}" dt="2021-08-21T15:34:45.181" v="1" actId="20577"/>
          <ac:spMkLst>
            <pc:docMk/>
            <pc:sldMk cId="3986322299" sldId="1243"/>
            <ac:spMk id="7" creationId="{E2CD5985-6D1C-4F38-99A1-F323F2B4F742}"/>
          </ac:spMkLst>
        </pc:spChg>
      </pc:sldChg>
    </pc:docChg>
  </pc:docChgLst>
  <pc:docChgLst>
    <pc:chgData name="Max Bronson" userId="S::mbronso2@students.kennesaw.edu::fcd45b29-c1ce-4aac-bfdc-7b6c9c2eb25a" providerId="AD" clId="Web-{A26DC32A-6BAB-D45C-20BA-C75E9183E299}"/>
    <pc:docChg chg="modSld">
      <pc:chgData name="Max Bronson" userId="S::mbronso2@students.kennesaw.edu::fcd45b29-c1ce-4aac-bfdc-7b6c9c2eb25a" providerId="AD" clId="Web-{A26DC32A-6BAB-D45C-20BA-C75E9183E299}" dt="2021-08-20T18:04:22.458" v="340" actId="20577"/>
      <pc:docMkLst>
        <pc:docMk/>
      </pc:docMkLst>
      <pc:sldChg chg="addSp delSp modSp mod setBg">
        <pc:chgData name="Max Bronson" userId="S::mbronso2@students.kennesaw.edu::fcd45b29-c1ce-4aac-bfdc-7b6c9c2eb25a" providerId="AD" clId="Web-{A26DC32A-6BAB-D45C-20BA-C75E9183E299}" dt="2021-08-20T16:48:28.504" v="238"/>
        <pc:sldMkLst>
          <pc:docMk/>
          <pc:sldMk cId="2494368014" sldId="1241"/>
        </pc:sldMkLst>
        <pc:spChg chg="mod">
          <ac:chgData name="Max Bronson" userId="S::mbronso2@students.kennesaw.edu::fcd45b29-c1ce-4aac-bfdc-7b6c9c2eb25a" providerId="AD" clId="Web-{A26DC32A-6BAB-D45C-20BA-C75E9183E299}" dt="2021-08-20T16:48:28.504" v="238"/>
          <ac:spMkLst>
            <pc:docMk/>
            <pc:sldMk cId="2494368014" sldId="1241"/>
            <ac:spMk id="2" creationId="{00000000-0000-0000-0000-000000000000}"/>
          </ac:spMkLst>
        </pc:spChg>
        <pc:spChg chg="mod">
          <ac:chgData name="Max Bronson" userId="S::mbronso2@students.kennesaw.edu::fcd45b29-c1ce-4aac-bfdc-7b6c9c2eb25a" providerId="AD" clId="Web-{A26DC32A-6BAB-D45C-20BA-C75E9183E299}" dt="2021-08-20T16:48:28.504" v="238"/>
          <ac:spMkLst>
            <pc:docMk/>
            <pc:sldMk cId="2494368014" sldId="1241"/>
            <ac:spMk id="3" creationId="{00000000-0000-0000-0000-000000000000}"/>
          </ac:spMkLst>
        </pc:spChg>
        <pc:spChg chg="add del">
          <ac:chgData name="Max Bronson" userId="S::mbronso2@students.kennesaw.edu::fcd45b29-c1ce-4aac-bfdc-7b6c9c2eb25a" providerId="AD" clId="Web-{A26DC32A-6BAB-D45C-20BA-C75E9183E299}" dt="2021-08-20T16:48:28.504" v="238"/>
          <ac:spMkLst>
            <pc:docMk/>
            <pc:sldMk cId="2494368014" sldId="1241"/>
            <ac:spMk id="9" creationId="{D1D34770-47A8-402C-AF23-2B653F2D88C1}"/>
          </ac:spMkLst>
        </pc:spChg>
        <pc:spChg chg="add">
          <ac:chgData name="Max Bronson" userId="S::mbronso2@students.kennesaw.edu::fcd45b29-c1ce-4aac-bfdc-7b6c9c2eb25a" providerId="AD" clId="Web-{A26DC32A-6BAB-D45C-20BA-C75E9183E299}" dt="2021-08-20T16:48:28.504" v="238"/>
          <ac:spMkLst>
            <pc:docMk/>
            <pc:sldMk cId="2494368014" sldId="1241"/>
            <ac:spMk id="11" creationId="{9D3A9E89-033E-4C4A-8C41-416DABFFD307}"/>
          </ac:spMkLst>
        </pc:spChg>
        <pc:spChg chg="add">
          <ac:chgData name="Max Bronson" userId="S::mbronso2@students.kennesaw.edu::fcd45b29-c1ce-4aac-bfdc-7b6c9c2eb25a" providerId="AD" clId="Web-{A26DC32A-6BAB-D45C-20BA-C75E9183E299}" dt="2021-08-20T16:48:28.504" v="238"/>
          <ac:spMkLst>
            <pc:docMk/>
            <pc:sldMk cId="2494368014" sldId="1241"/>
            <ac:spMk id="12" creationId="{86293361-111E-427D-8E5B-256944AC8395}"/>
          </ac:spMkLst>
        </pc:spChg>
        <pc:spChg chg="add del">
          <ac:chgData name="Max Bronson" userId="S::mbronso2@students.kennesaw.edu::fcd45b29-c1ce-4aac-bfdc-7b6c9c2eb25a" providerId="AD" clId="Web-{A26DC32A-6BAB-D45C-20BA-C75E9183E299}" dt="2021-08-20T16:48:28.488" v="237"/>
          <ac:spMkLst>
            <pc:docMk/>
            <pc:sldMk cId="2494368014" sldId="1241"/>
            <ac:spMk id="14" creationId="{352BEC0E-22F8-46D0-9632-375DB541B06C}"/>
          </ac:spMkLst>
        </pc:spChg>
        <pc:spChg chg="add del">
          <ac:chgData name="Max Bronson" userId="S::mbronso2@students.kennesaw.edu::fcd45b29-c1ce-4aac-bfdc-7b6c9c2eb25a" providerId="AD" clId="Web-{A26DC32A-6BAB-D45C-20BA-C75E9183E299}" dt="2021-08-20T16:48:28.488" v="237"/>
          <ac:spMkLst>
            <pc:docMk/>
            <pc:sldMk cId="2494368014" sldId="1241"/>
            <ac:spMk id="16" creationId="{3FCFB1DE-0B7E-48CC-BA90-B2AB0889F9D6}"/>
          </ac:spMkLst>
        </pc:spChg>
        <pc:spChg chg="add">
          <ac:chgData name="Max Bronson" userId="S::mbronso2@students.kennesaw.edu::fcd45b29-c1ce-4aac-bfdc-7b6c9c2eb25a" providerId="AD" clId="Web-{A26DC32A-6BAB-D45C-20BA-C75E9183E299}" dt="2021-08-20T16:48:28.504" v="238"/>
          <ac:spMkLst>
            <pc:docMk/>
            <pc:sldMk cId="2494368014" sldId="1241"/>
            <ac:spMk id="40" creationId="{78907291-9D6D-4740-81DB-441477BCA279}"/>
          </ac:spMkLst>
        </pc:spChg>
        <pc:grpChg chg="add">
          <ac:chgData name="Max Bronson" userId="S::mbronso2@students.kennesaw.edu::fcd45b29-c1ce-4aac-bfdc-7b6c9c2eb25a" providerId="AD" clId="Web-{A26DC32A-6BAB-D45C-20BA-C75E9183E299}" dt="2021-08-20T16:48:28.504" v="238"/>
          <ac:grpSpMkLst>
            <pc:docMk/>
            <pc:sldMk cId="2494368014" sldId="1241"/>
            <ac:grpSpMk id="18" creationId="{A41D73DD-160B-4885-A9CF-94EADD70D421}"/>
          </ac:grpSpMkLst>
        </pc:grpChg>
        <pc:picChg chg="add mod">
          <ac:chgData name="Max Bronson" userId="S::mbronso2@students.kennesaw.edu::fcd45b29-c1ce-4aac-bfdc-7b6c9c2eb25a" providerId="AD" clId="Web-{A26DC32A-6BAB-D45C-20BA-C75E9183E299}" dt="2021-08-20T16:48:28.504" v="238"/>
          <ac:picMkLst>
            <pc:docMk/>
            <pc:sldMk cId="2494368014" sldId="1241"/>
            <ac:picMk id="4" creationId="{0542DCCF-9FCA-4DC3-9851-B2E468B16474}"/>
          </ac:picMkLst>
        </pc:picChg>
        <pc:picChg chg="add mod">
          <ac:chgData name="Max Bronson" userId="S::mbronso2@students.kennesaw.edu::fcd45b29-c1ce-4aac-bfdc-7b6c9c2eb25a" providerId="AD" clId="Web-{A26DC32A-6BAB-D45C-20BA-C75E9183E299}" dt="2021-08-20T16:48:28.504" v="238"/>
          <ac:picMkLst>
            <pc:docMk/>
            <pc:sldMk cId="2494368014" sldId="1241"/>
            <ac:picMk id="5" creationId="{D9C6887D-8E46-4E25-9BB6-9B7459F7FB64}"/>
          </ac:picMkLst>
        </pc:picChg>
      </pc:sldChg>
      <pc:sldChg chg="modSp">
        <pc:chgData name="Max Bronson" userId="S::mbronso2@students.kennesaw.edu::fcd45b29-c1ce-4aac-bfdc-7b6c9c2eb25a" providerId="AD" clId="Web-{A26DC32A-6BAB-D45C-20BA-C75E9183E299}" dt="2021-08-20T16:51:55.792" v="264" actId="20577"/>
        <pc:sldMkLst>
          <pc:docMk/>
          <pc:sldMk cId="3986322299" sldId="1243"/>
        </pc:sldMkLst>
        <pc:spChg chg="mod">
          <ac:chgData name="Max Bronson" userId="S::mbronso2@students.kennesaw.edu::fcd45b29-c1ce-4aac-bfdc-7b6c9c2eb25a" providerId="AD" clId="Web-{A26DC32A-6BAB-D45C-20BA-C75E9183E299}" dt="2021-08-20T16:51:55.792" v="264" actId="20577"/>
          <ac:spMkLst>
            <pc:docMk/>
            <pc:sldMk cId="3986322299" sldId="1243"/>
            <ac:spMk id="2" creationId="{00000000-0000-0000-0000-000000000000}"/>
          </ac:spMkLst>
        </pc:spChg>
      </pc:sldChg>
      <pc:sldChg chg="modSp">
        <pc:chgData name="Max Bronson" userId="S::mbronso2@students.kennesaw.edu::fcd45b29-c1ce-4aac-bfdc-7b6c9c2eb25a" providerId="AD" clId="Web-{A26DC32A-6BAB-D45C-20BA-C75E9183E299}" dt="2021-08-20T17:24:14.734" v="326" actId="20577"/>
        <pc:sldMkLst>
          <pc:docMk/>
          <pc:sldMk cId="2205864387" sldId="1244"/>
        </pc:sldMkLst>
        <pc:spChg chg="mod">
          <ac:chgData name="Max Bronson" userId="S::mbronso2@students.kennesaw.edu::fcd45b29-c1ce-4aac-bfdc-7b6c9c2eb25a" providerId="AD" clId="Web-{A26DC32A-6BAB-D45C-20BA-C75E9183E299}" dt="2021-08-20T17:24:14.734" v="326" actId="20577"/>
          <ac:spMkLst>
            <pc:docMk/>
            <pc:sldMk cId="2205864387" sldId="1244"/>
            <ac:spMk id="3" creationId="{4073E6BA-4058-424B-B7F2-C2FD3B45AB4A}"/>
          </ac:spMkLst>
        </pc:spChg>
      </pc:sldChg>
      <pc:sldChg chg="addSp modSp mod modClrScheme chgLayout">
        <pc:chgData name="Max Bronson" userId="S::mbronso2@students.kennesaw.edu::fcd45b29-c1ce-4aac-bfdc-7b6c9c2eb25a" providerId="AD" clId="Web-{A26DC32A-6BAB-D45C-20BA-C75E9183E299}" dt="2021-08-20T18:04:22.458" v="340" actId="20577"/>
        <pc:sldMkLst>
          <pc:docMk/>
          <pc:sldMk cId="1316814199" sldId="1245"/>
        </pc:sldMkLst>
        <pc:spChg chg="mod ord">
          <ac:chgData name="Max Bronson" userId="S::mbronso2@students.kennesaw.edu::fcd45b29-c1ce-4aac-bfdc-7b6c9c2eb25a" providerId="AD" clId="Web-{A26DC32A-6BAB-D45C-20BA-C75E9183E299}" dt="2021-08-20T00:01:35.645" v="5"/>
          <ac:spMkLst>
            <pc:docMk/>
            <pc:sldMk cId="1316814199" sldId="1245"/>
            <ac:spMk id="2" creationId="{55C76003-EE3B-4FB3-9A51-6D04E9CD3C63}"/>
          </ac:spMkLst>
        </pc:spChg>
        <pc:spChg chg="mod ord">
          <ac:chgData name="Max Bronson" userId="S::mbronso2@students.kennesaw.edu::fcd45b29-c1ce-4aac-bfdc-7b6c9c2eb25a" providerId="AD" clId="Web-{A26DC32A-6BAB-D45C-20BA-C75E9183E299}" dt="2021-08-20T18:04:08.067" v="332" actId="20577"/>
          <ac:spMkLst>
            <pc:docMk/>
            <pc:sldMk cId="1316814199" sldId="1245"/>
            <ac:spMk id="3" creationId="{01AAA836-A07B-415F-B0CF-0801C4CC9D1C}"/>
          </ac:spMkLst>
        </pc:spChg>
        <pc:spChg chg="add mod ord">
          <ac:chgData name="Max Bronson" userId="S::mbronso2@students.kennesaw.edu::fcd45b29-c1ce-4aac-bfdc-7b6c9c2eb25a" providerId="AD" clId="Web-{A26DC32A-6BAB-D45C-20BA-C75E9183E299}" dt="2021-08-20T18:04:22.458" v="340" actId="20577"/>
          <ac:spMkLst>
            <pc:docMk/>
            <pc:sldMk cId="1316814199" sldId="1245"/>
            <ac:spMk id="4" creationId="{41A00F62-69BC-412D-BA6D-095F1227B061}"/>
          </ac:spMkLst>
        </pc:spChg>
      </pc:sldChg>
      <pc:sldChg chg="addSp modSp mod modClrScheme chgLayout">
        <pc:chgData name="Max Bronson" userId="S::mbronso2@students.kennesaw.edu::fcd45b29-c1ce-4aac-bfdc-7b6c9c2eb25a" providerId="AD" clId="Web-{A26DC32A-6BAB-D45C-20BA-C75E9183E299}" dt="2021-08-20T16:50:10.961" v="253" actId="20577"/>
        <pc:sldMkLst>
          <pc:docMk/>
          <pc:sldMk cId="2759701785" sldId="1246"/>
        </pc:sldMkLst>
        <pc:spChg chg="mod ord">
          <ac:chgData name="Max Bronson" userId="S::mbronso2@students.kennesaw.edu::fcd45b29-c1ce-4aac-bfdc-7b6c9c2eb25a" providerId="AD" clId="Web-{A26DC32A-6BAB-D45C-20BA-C75E9183E299}" dt="2021-08-20T00:06:18.701" v="153"/>
          <ac:spMkLst>
            <pc:docMk/>
            <pc:sldMk cId="2759701785" sldId="1246"/>
            <ac:spMk id="2" creationId="{A9482814-1CFF-487A-BF58-42846D5A38A5}"/>
          </ac:spMkLst>
        </pc:spChg>
        <pc:spChg chg="mod ord">
          <ac:chgData name="Max Bronson" userId="S::mbronso2@students.kennesaw.edu::fcd45b29-c1ce-4aac-bfdc-7b6c9c2eb25a" providerId="AD" clId="Web-{A26DC32A-6BAB-D45C-20BA-C75E9183E299}" dt="2021-08-20T00:06:49.952" v="182" actId="20577"/>
          <ac:spMkLst>
            <pc:docMk/>
            <pc:sldMk cId="2759701785" sldId="1246"/>
            <ac:spMk id="3" creationId="{10CBCB0C-02DA-42BE-96EE-BEBD7A834E60}"/>
          </ac:spMkLst>
        </pc:spChg>
        <pc:spChg chg="add mod ord">
          <ac:chgData name="Max Bronson" userId="S::mbronso2@students.kennesaw.edu::fcd45b29-c1ce-4aac-bfdc-7b6c9c2eb25a" providerId="AD" clId="Web-{A26DC32A-6BAB-D45C-20BA-C75E9183E299}" dt="2021-08-20T16:50:10.961" v="253" actId="20577"/>
          <ac:spMkLst>
            <pc:docMk/>
            <pc:sldMk cId="2759701785" sldId="1246"/>
            <ac:spMk id="4" creationId="{A56929F7-F002-4FA2-8F73-DDECBE2173AE}"/>
          </ac:spMkLst>
        </pc:spChg>
      </pc:sldChg>
    </pc:docChg>
  </pc:docChgLst>
  <pc:docChgLst>
    <pc:chgData name="Oscar Montealegre" userId="S::omonteal@students.kennesaw.edu::6062b22b-b661-472a-ac93-93e1f92b9739" providerId="AD" clId="Web-{F25F4023-DF97-A49D-90B5-EEEEED743531}"/>
    <pc:docChg chg="modSld">
      <pc:chgData name="Oscar Montealegre" userId="S::omonteal@students.kennesaw.edu::6062b22b-b661-472a-ac93-93e1f92b9739" providerId="AD" clId="Web-{F25F4023-DF97-A49D-90B5-EEEEED743531}" dt="2021-08-20T17:37:06.748" v="4" actId="20577"/>
      <pc:docMkLst>
        <pc:docMk/>
      </pc:docMkLst>
      <pc:sldChg chg="modSp">
        <pc:chgData name="Oscar Montealegre" userId="S::omonteal@students.kennesaw.edu::6062b22b-b661-472a-ac93-93e1f92b9739" providerId="AD" clId="Web-{F25F4023-DF97-A49D-90B5-EEEEED743531}" dt="2021-08-20T17:37:06.748" v="4" actId="20577"/>
        <pc:sldMkLst>
          <pc:docMk/>
          <pc:sldMk cId="2205864387" sldId="1244"/>
        </pc:sldMkLst>
        <pc:spChg chg="mod">
          <ac:chgData name="Oscar Montealegre" userId="S::omonteal@students.kennesaw.edu::6062b22b-b661-472a-ac93-93e1f92b9739" providerId="AD" clId="Web-{F25F4023-DF97-A49D-90B5-EEEEED743531}" dt="2021-08-20T17:37:06.748" v="4" actId="20577"/>
          <ac:spMkLst>
            <pc:docMk/>
            <pc:sldMk cId="2205864387" sldId="1244"/>
            <ac:spMk id="3" creationId="{4073E6BA-4058-424B-B7F2-C2FD3B45AB4A}"/>
          </ac:spMkLst>
        </pc:spChg>
      </pc:sldChg>
    </pc:docChg>
  </pc:docChgLst>
  <pc:docChgLst>
    <pc:chgData name="Oscar Montealegre" userId="S::omonteal@students.kennesaw.edu::6062b22b-b661-472a-ac93-93e1f92b9739" providerId="AD" clId="Web-{BB73FBFD-3EDF-4486-9B64-C65DA243DCC8}"/>
    <pc:docChg chg="modSld">
      <pc:chgData name="Oscar Montealegre" userId="S::omonteal@students.kennesaw.edu::6062b22b-b661-472a-ac93-93e1f92b9739" providerId="AD" clId="Web-{BB73FBFD-3EDF-4486-9B64-C65DA243DCC8}" dt="2021-08-19T00:57:31.223" v="282" actId="20577"/>
      <pc:docMkLst>
        <pc:docMk/>
      </pc:docMkLst>
      <pc:sldChg chg="addSp delSp modSp">
        <pc:chgData name="Oscar Montealegre" userId="S::omonteal@students.kennesaw.edu::6062b22b-b661-472a-ac93-93e1f92b9739" providerId="AD" clId="Web-{BB73FBFD-3EDF-4486-9B64-C65DA243DCC8}" dt="2021-08-19T00:57:18.176" v="278" actId="20577"/>
        <pc:sldMkLst>
          <pc:docMk/>
          <pc:sldMk cId="2494368014" sldId="1241"/>
        </pc:sldMkLst>
        <pc:spChg chg="mod">
          <ac:chgData name="Oscar Montealegre" userId="S::omonteal@students.kennesaw.edu::6062b22b-b661-472a-ac93-93e1f92b9739" providerId="AD" clId="Web-{BB73FBFD-3EDF-4486-9B64-C65DA243DCC8}" dt="2021-08-19T00:57:18.176" v="278" actId="20577"/>
          <ac:spMkLst>
            <pc:docMk/>
            <pc:sldMk cId="2494368014" sldId="1241"/>
            <ac:spMk id="3" creationId="{00000000-0000-0000-0000-000000000000}"/>
          </ac:spMkLst>
        </pc:spChg>
        <pc:spChg chg="add del">
          <ac:chgData name="Oscar Montealegre" userId="S::omonteal@students.kennesaw.edu::6062b22b-b661-472a-ac93-93e1f92b9739" providerId="AD" clId="Web-{BB73FBFD-3EDF-4486-9B64-C65DA243DCC8}" dt="2021-08-19T00:07:44.415" v="100"/>
          <ac:spMkLst>
            <pc:docMk/>
            <pc:sldMk cId="2494368014" sldId="1241"/>
            <ac:spMk id="4" creationId="{D8BDF58E-A8FB-4190-81D4-A88191FBC487}"/>
          </ac:spMkLst>
        </pc:spChg>
      </pc:sldChg>
      <pc:sldChg chg="modSp">
        <pc:chgData name="Oscar Montealegre" userId="S::omonteal@students.kennesaw.edu::6062b22b-b661-472a-ac93-93e1f92b9739" providerId="AD" clId="Web-{BB73FBFD-3EDF-4486-9B64-C65DA243DCC8}" dt="2021-08-19T00:57:31.223" v="282" actId="20577"/>
        <pc:sldMkLst>
          <pc:docMk/>
          <pc:sldMk cId="2205864387" sldId="1244"/>
        </pc:sldMkLst>
        <pc:spChg chg="mod">
          <ac:chgData name="Oscar Montealegre" userId="S::omonteal@students.kennesaw.edu::6062b22b-b661-472a-ac93-93e1f92b9739" providerId="AD" clId="Web-{BB73FBFD-3EDF-4486-9B64-C65DA243DCC8}" dt="2021-08-19T00:57:31.223" v="282" actId="20577"/>
          <ac:spMkLst>
            <pc:docMk/>
            <pc:sldMk cId="2205864387" sldId="1244"/>
            <ac:spMk id="3" creationId="{4073E6BA-4058-424B-B7F2-C2FD3B45AB4A}"/>
          </ac:spMkLst>
        </pc:spChg>
      </pc:sldChg>
      <pc:sldChg chg="modSp">
        <pc:chgData name="Oscar Montealegre" userId="S::omonteal@students.kennesaw.edu::6062b22b-b661-472a-ac93-93e1f92b9739" providerId="AD" clId="Web-{BB73FBFD-3EDF-4486-9B64-C65DA243DCC8}" dt="2021-08-18T23:44:22.201" v="10" actId="20577"/>
        <pc:sldMkLst>
          <pc:docMk/>
          <pc:sldMk cId="2759701785" sldId="1246"/>
        </pc:sldMkLst>
        <pc:spChg chg="mod">
          <ac:chgData name="Oscar Montealegre" userId="S::omonteal@students.kennesaw.edu::6062b22b-b661-472a-ac93-93e1f92b9739" providerId="AD" clId="Web-{BB73FBFD-3EDF-4486-9B64-C65DA243DCC8}" dt="2021-08-18T23:44:22.201" v="10" actId="20577"/>
          <ac:spMkLst>
            <pc:docMk/>
            <pc:sldMk cId="2759701785" sldId="1246"/>
            <ac:spMk id="3" creationId="{10CBCB0C-02DA-42BE-96EE-BEBD7A834E6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56414" cy="467071"/>
          </a:xfrm>
          <a:prstGeom prst="rect">
            <a:avLst/>
          </a:prstGeom>
        </p:spPr>
        <p:txBody>
          <a:bodyPr vert="horz" lIns="93494" tIns="46747" rIns="93494" bIns="4674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95217" y="0"/>
            <a:ext cx="3056414" cy="467071"/>
          </a:xfrm>
          <a:prstGeom prst="rect">
            <a:avLst/>
          </a:prstGeom>
        </p:spPr>
        <p:txBody>
          <a:bodyPr vert="horz" lIns="93494" tIns="46747" rIns="93494" bIns="46747" rtlCol="0"/>
          <a:lstStyle>
            <a:lvl1pPr algn="r">
              <a:defRPr sz="1200"/>
            </a:lvl1pPr>
          </a:lstStyle>
          <a:p>
            <a:r>
              <a:rPr lang="en-US"/>
              <a:t>6/24/2019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56414" cy="467070"/>
          </a:xfrm>
          <a:prstGeom prst="rect">
            <a:avLst/>
          </a:prstGeom>
        </p:spPr>
        <p:txBody>
          <a:bodyPr vert="horz" lIns="93494" tIns="46747" rIns="93494" bIns="4674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95217" y="8842030"/>
            <a:ext cx="3056414" cy="467070"/>
          </a:xfrm>
          <a:prstGeom prst="rect">
            <a:avLst/>
          </a:prstGeom>
        </p:spPr>
        <p:txBody>
          <a:bodyPr vert="horz" lIns="93494" tIns="46747" rIns="93494" bIns="46747" rtlCol="0" anchor="b"/>
          <a:lstStyle>
            <a:lvl1pPr algn="r">
              <a:defRPr sz="1200"/>
            </a:lvl1pPr>
          </a:lstStyle>
          <a:p>
            <a:fld id="{B8A52CD8-F1A3-473F-A8DC-918714C7B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22963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56414" cy="467071"/>
          </a:xfrm>
          <a:prstGeom prst="rect">
            <a:avLst/>
          </a:prstGeom>
        </p:spPr>
        <p:txBody>
          <a:bodyPr vert="horz" lIns="93494" tIns="46747" rIns="93494" bIns="4674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95217" y="0"/>
            <a:ext cx="3056414" cy="467071"/>
          </a:xfrm>
          <a:prstGeom prst="rect">
            <a:avLst/>
          </a:prstGeom>
        </p:spPr>
        <p:txBody>
          <a:bodyPr vert="horz" lIns="93494" tIns="46747" rIns="93494" bIns="46747" rtlCol="0"/>
          <a:lstStyle>
            <a:lvl1pPr algn="r">
              <a:defRPr sz="1200"/>
            </a:lvl1pPr>
          </a:lstStyle>
          <a:p>
            <a:r>
              <a:rPr lang="en-US"/>
              <a:t>6/24/2019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63638"/>
            <a:ext cx="5586413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494" tIns="46747" rIns="93494" bIns="4674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5327" y="4480004"/>
            <a:ext cx="5642610" cy="3665459"/>
          </a:xfrm>
          <a:prstGeom prst="rect">
            <a:avLst/>
          </a:prstGeom>
        </p:spPr>
        <p:txBody>
          <a:bodyPr vert="horz" lIns="93494" tIns="46747" rIns="93494" bIns="46747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56414" cy="467070"/>
          </a:xfrm>
          <a:prstGeom prst="rect">
            <a:avLst/>
          </a:prstGeom>
        </p:spPr>
        <p:txBody>
          <a:bodyPr vert="horz" lIns="93494" tIns="46747" rIns="93494" bIns="4674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95217" y="8842030"/>
            <a:ext cx="3056414" cy="467070"/>
          </a:xfrm>
          <a:prstGeom prst="rect">
            <a:avLst/>
          </a:prstGeom>
        </p:spPr>
        <p:txBody>
          <a:bodyPr vert="horz" lIns="93494" tIns="46747" rIns="93494" bIns="46747" rtlCol="0" anchor="b"/>
          <a:lstStyle>
            <a:lvl1pPr algn="r">
              <a:defRPr sz="1200"/>
            </a:lvl1pPr>
          </a:lstStyle>
          <a:p>
            <a:fld id="{90F18F64-9EB8-46AB-B5FB-C73D4F63F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4000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>
            <a:normAutofit/>
          </a:bodyPr>
          <a:lstStyle>
            <a:lvl1pPr algn="ctr">
              <a:defRPr sz="4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5670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76518"/>
            <a:ext cx="7886700" cy="524435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3822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8844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4669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1323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326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397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158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3822" y="1597824"/>
            <a:ext cx="6974378" cy="1102519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4517317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60687"/>
            <a:ext cx="7886700" cy="6190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59849B-32AC-48C9-A992-0183F013503F}"/>
              </a:ext>
            </a:extLst>
          </p:cNvPr>
          <p:cNvSpPr/>
          <p:nvPr userDrawn="1"/>
        </p:nvSpPr>
        <p:spPr>
          <a:xfrm>
            <a:off x="6589059" y="4094629"/>
            <a:ext cx="2057400" cy="6392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482A268-A973-4406-951A-1C6C73AF89BF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580905" y="4259273"/>
            <a:ext cx="1214771" cy="65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424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9" r:id="rId8"/>
    <p:sldLayoutId id="2147483672" r:id="rId9"/>
  </p:sldLayoutIdLst>
  <p:hf hdr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400" b="1" u="sng" kern="1200">
          <a:solidFill>
            <a:schemeClr val="accent4">
              <a:lumMod val="75000"/>
            </a:schemeClr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311" y="609599"/>
            <a:ext cx="7886700" cy="183661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3200" u="none">
                <a:latin typeface="Times New Roman"/>
                <a:cs typeface="Times New Roman"/>
              </a:rPr>
              <a:t>Autonomous Wheelchair</a:t>
            </a:r>
            <a:br>
              <a:rPr lang="en-US" sz="2800" u="none"/>
            </a:br>
            <a:br>
              <a:rPr lang="en-US" sz="2800" u="none"/>
            </a:br>
            <a:r>
              <a:rPr lang="en-US" sz="2700">
                <a:solidFill>
                  <a:schemeClr val="tx1"/>
                </a:solidFill>
                <a:latin typeface="Times New Roman"/>
                <a:cs typeface="Times New Roman"/>
              </a:rPr>
              <a:t>Project Introduction</a:t>
            </a:r>
            <a:endParaRPr lang="en-US" sz="2000" b="0" u="none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CD5985-6D1C-4F38-99A1-F323F2B4F742}"/>
              </a:ext>
            </a:extLst>
          </p:cNvPr>
          <p:cNvSpPr txBox="1">
            <a:spLocks/>
          </p:cNvSpPr>
          <p:nvPr/>
        </p:nvSpPr>
        <p:spPr>
          <a:xfrm>
            <a:off x="853440" y="2842684"/>
            <a:ext cx="7436534" cy="11806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solidFill>
                  <a:srgbClr val="303AB2"/>
                </a:solidFill>
                <a:latin typeface="Times New Roman"/>
                <a:cs typeface="Times New Roman"/>
              </a:rPr>
              <a:t>Max Bronson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solidFill>
                  <a:srgbClr val="303AB2"/>
                </a:solidFill>
                <a:latin typeface="Times New Roman"/>
                <a:cs typeface="Times New Roman"/>
              </a:rPr>
              <a:t>Denny </a:t>
            </a:r>
            <a:r>
              <a:rPr lang="en-US" sz="2000" b="1">
                <a:solidFill>
                  <a:srgbClr val="303AB2"/>
                </a:solidFill>
                <a:latin typeface="Times New Roman"/>
                <a:cs typeface="Times New Roman"/>
              </a:rPr>
              <a:t>Mannakulathil</a:t>
            </a:r>
            <a:endParaRPr lang="en-US" sz="2000" b="1">
              <a:solidFill>
                <a:srgbClr val="303AB2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solidFill>
                  <a:srgbClr val="303AB2"/>
                </a:solidFill>
                <a:latin typeface="Times New Roman"/>
                <a:cs typeface="Times New Roman"/>
              </a:rPr>
              <a:t>Oscar Montealegre</a:t>
            </a:r>
            <a:endParaRPr lang="en-US" b="1" dirty="0">
              <a:solidFill>
                <a:srgbClr val="303AB2"/>
              </a:solidFill>
              <a:latin typeface="Times New Roman"/>
              <a:cs typeface="Times New Roman"/>
            </a:endParaRPr>
          </a:p>
          <a:p>
            <a:pPr marL="344170" indent="-226695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rgbClr val="303AB2"/>
                </a:solidFill>
                <a:latin typeface="Times New Roman"/>
                <a:cs typeface="Times New Roman"/>
              </a:rPr>
              <a:t>   </a:t>
            </a:r>
            <a:endParaRPr lang="en-US" sz="1400" dirty="0">
              <a:solidFill>
                <a:srgbClr val="303A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322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0651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70" y="515609"/>
            <a:ext cx="2583180" cy="1181155"/>
          </a:xfrm>
        </p:spPr>
        <p:txBody>
          <a:bodyPr anchor="b">
            <a:normAutofit/>
          </a:bodyPr>
          <a:lstStyle/>
          <a:p>
            <a:r>
              <a:rPr lang="en-US" sz="2600"/>
              <a:t>Project Introduction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1D73DD-160B-4885-A9CF-94EADD70D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5763" y="54864"/>
            <a:ext cx="884223" cy="174721"/>
            <a:chOff x="7763256" y="73152"/>
            <a:chExt cx="1178966" cy="232963"/>
          </a:xfrm>
        </p:grpSpPr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63DBB78-4E4E-4B2A-B257-CD3C2408A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DD0F509B-05E7-42D0-9A4A-9BBA9ABA4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F4A0A03-6FCB-47AB-A889-ABEAF35DE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8A6A27D1-12E0-4FAD-8C16-8A32A4EF2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90BF3193-B4B0-4FDB-9734-8C9FABA532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AB0CFE0F-0383-4629-9009-F66B040A1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5C7EB065-8792-4BDB-9863-6F1BAA3C4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45ACE59D-97B6-4DD1-BB37-12C292F183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5F2AAD78-5862-44FE-AB92-AF713D5F1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C9BF96B3-92E5-4693-B918-69EDD8FD7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5B9B69C3-A82A-4F4F-A3C4-9D2B5AFAD1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ED3C38D4-9B11-4F5F-A279-1A30E0CFB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3100DDA4-8F42-4CB2-8921-3894F7BA0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A5936488-9C8D-40DA-BB04-6850F2235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1B9028EA-A394-4A9A-865A-E02D2D9AF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3E802313-55B4-481A-BFD3-000851BC8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708829DB-C817-49E6-9A68-CA180E94F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F6D48ED4-3DDF-47BF-87FA-07B83FD95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4796464F-801F-4ACF-8CA7-B166D8E42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EFBA0710-DB96-4132-8292-1ECBDADD7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5770" y="2366719"/>
            <a:ext cx="2583180" cy="22013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eaLnBrk="0" hangingPunct="0">
              <a:buNone/>
            </a:pPr>
            <a:r>
              <a:rPr lang="en-US" sz="1000">
                <a:latin typeface="Times New Roman"/>
                <a:cs typeface="Times New Roman"/>
              </a:rPr>
              <a:t>The intent of the project is to provide mobility to people with motor impairments. </a:t>
            </a:r>
            <a:endParaRPr lang="en-US" sz="1000"/>
          </a:p>
          <a:p>
            <a:pPr marL="0" indent="0">
              <a:buNone/>
            </a:pPr>
            <a:r>
              <a:rPr lang="en-US" sz="1000">
                <a:latin typeface="Times New Roman"/>
                <a:cs typeface="Times New Roman"/>
              </a:rPr>
              <a:t>The smart wheelchair currently contains a driving mechanism with the following capabilities:</a:t>
            </a:r>
            <a:endParaRPr lang="en-US" sz="1000"/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1000">
                <a:latin typeface="Times New Roman"/>
                <a:cs typeface="Times New Roman"/>
              </a:rPr>
              <a:t>Manual control via joystick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1000">
                <a:latin typeface="Times New Roman"/>
                <a:cs typeface="Times New Roman"/>
              </a:rPr>
              <a:t>Bluetooth control via serial communication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1000">
                <a:latin typeface="Times New Roman"/>
                <a:cs typeface="Times New Roman"/>
              </a:rPr>
              <a:t>Raspberry Pi control via directional commands with serial interfacing</a:t>
            </a:r>
            <a:endParaRPr lang="en-US" sz="1000"/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1000">
                <a:latin typeface="Times New Roman"/>
                <a:cs typeface="Times New Roman"/>
              </a:rPr>
              <a:t>Programmable control via move commands</a:t>
            </a:r>
            <a:endParaRPr lang="en-US" sz="1000"/>
          </a:p>
        </p:txBody>
      </p:sp>
      <p:pic>
        <p:nvPicPr>
          <p:cNvPr id="4" name="Picture 4" descr="A picture containing indoor, floor, wall, cluttered&#10;&#10;Description automatically generated">
            <a:extLst>
              <a:ext uri="{FF2B5EF4-FFF2-40B4-BE49-F238E27FC236}">
                <a16:creationId xmlns:a16="http://schemas.microsoft.com/office/drawing/2014/main" id="{0542DCCF-9FCA-4DC3-9851-B2E468B164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17" r="8325" b="-1"/>
          <a:stretch/>
        </p:blipFill>
        <p:spPr>
          <a:xfrm>
            <a:off x="3350175" y="398305"/>
            <a:ext cx="2674620" cy="4182839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D9C6887D-8E46-4E25-9BB6-9B7459F7FB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04" r="3439" b="-1"/>
          <a:stretch/>
        </p:blipFill>
        <p:spPr>
          <a:xfrm>
            <a:off x="6240783" y="398305"/>
            <a:ext cx="2674620" cy="4182839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6038"/>
            <a:ext cx="9144000" cy="26746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368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91CFD-93BE-45E7-B07D-D3B2CA606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3E6BA-4058-424B-B7F2-C2FD3B45A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latin typeface="Times New Roman"/>
                <a:cs typeface="Times New Roman"/>
              </a:rPr>
              <a:t>The scope of this semester's team is to implement image processing/recognition, path planning &amp; SLAM (via sensors) to achieve autonomous mobility. This is to be done with the video camera &amp; the infrared sensor on a Microsoft Kinect; as well as a LiDAR scanner.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864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76003-EE3B-4FB3-9A51-6D04E9CD3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Major Parts &amp; Budget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A836-A07B-415F-B0CF-0801C4CC9D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Wheelchair</a:t>
            </a:r>
          </a:p>
          <a:p>
            <a:r>
              <a:rPr lang="en-US"/>
              <a:t>Raspberry Pi</a:t>
            </a:r>
          </a:p>
          <a:p>
            <a:r>
              <a:rPr lang="en-US"/>
              <a:t>7” Touchscreen</a:t>
            </a:r>
          </a:p>
          <a:p>
            <a:r>
              <a:rPr lang="en-US">
                <a:latin typeface="Times New Roman"/>
                <a:cs typeface="Times New Roman"/>
              </a:rPr>
              <a:t>Arduino Mega</a:t>
            </a:r>
          </a:p>
          <a:p>
            <a:r>
              <a:rPr lang="en-US">
                <a:latin typeface="Times New Roman"/>
                <a:cs typeface="Times New Roman"/>
              </a:rPr>
              <a:t>Proximity Sensors</a:t>
            </a:r>
            <a:endParaRPr lang="en-US"/>
          </a:p>
          <a:p>
            <a:r>
              <a:rPr lang="en-US"/>
              <a:t>Kinect Camera</a:t>
            </a:r>
          </a:p>
          <a:p>
            <a:r>
              <a:rPr lang="en-US">
                <a:latin typeface="Times New Roman"/>
                <a:cs typeface="Times New Roman"/>
              </a:rPr>
              <a:t>LiDAR Scanner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00F62-69BC-412D-BA6D-095F1227B0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The current design of the wheelchair will require the purchasing or manufacturing of additional mounting materials for the LiDAR Scanner and Kinect Camera.</a:t>
            </a:r>
          </a:p>
          <a:p>
            <a:r>
              <a:rPr lang="en-US">
                <a:latin typeface="Times New Roman"/>
                <a:cs typeface="Times New Roman"/>
              </a:rPr>
              <a:t>Total budget ~$100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14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82814-1CFF-487A-BF58-42846D5A3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Team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BCB0C-02DA-42BE-96EE-BEBD7A834E6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ROS, C++ &amp; Python</a:t>
            </a:r>
          </a:p>
          <a:p>
            <a:r>
              <a:rPr lang="en-US">
                <a:latin typeface="Times New Roman"/>
                <a:cs typeface="Times New Roman"/>
              </a:rPr>
              <a:t>Hardware (mechanical &amp; electric) Circuit Design &amp; Interfacing</a:t>
            </a:r>
          </a:p>
          <a:p>
            <a:r>
              <a:rPr lang="en-US">
                <a:latin typeface="Times New Roman"/>
                <a:cs typeface="Times New Roman"/>
              </a:rPr>
              <a:t>3D Printing</a:t>
            </a:r>
          </a:p>
          <a:p>
            <a:r>
              <a:rPr lang="en-US">
                <a:latin typeface="Times New Roman"/>
                <a:cs typeface="Times New Roman"/>
              </a:rPr>
              <a:t>Technical Documentation &amp; Record Keeping</a:t>
            </a:r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6929F7-F002-4FA2-8F73-DDECBE2173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Bronson – Hardware Interfacing &amp; Software Implementation</a:t>
            </a:r>
          </a:p>
          <a:p>
            <a:r>
              <a:rPr lang="en-US" err="1">
                <a:latin typeface="Times New Roman"/>
                <a:cs typeface="Times New Roman"/>
              </a:rPr>
              <a:t>Mannakulathil</a:t>
            </a:r>
            <a:r>
              <a:rPr lang="en-US">
                <a:latin typeface="Times New Roman"/>
                <a:cs typeface="Times New Roman"/>
              </a:rPr>
              <a:t> –  3-D Printing &amp; Documentation</a:t>
            </a:r>
          </a:p>
          <a:p>
            <a:r>
              <a:rPr lang="en-US">
                <a:latin typeface="Times New Roman"/>
                <a:cs typeface="Times New Roman"/>
              </a:rPr>
              <a:t>Montealegre – Software Design &amp; Technical Documentation</a:t>
            </a:r>
          </a:p>
          <a:p>
            <a:r>
              <a:rPr lang="en-US" b="1">
                <a:latin typeface="Times New Roman"/>
                <a:cs typeface="Times New Roman"/>
              </a:rPr>
              <a:t>Looking for 3D printing &amp; C++ experience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01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65ABDFB625E948889F9AE2B42CB2EF" ma:contentTypeVersion="8" ma:contentTypeDescription="Create a new document." ma:contentTypeScope="" ma:versionID="3c3916fddd124224f68fa447983e9c27">
  <xsd:schema xmlns:xsd="http://www.w3.org/2001/XMLSchema" xmlns:xs="http://www.w3.org/2001/XMLSchema" xmlns:p="http://schemas.microsoft.com/office/2006/metadata/properties" xmlns:ns3="c3b62c52-2287-4fe8-9809-952ee87d51bd" targetNamespace="http://schemas.microsoft.com/office/2006/metadata/properties" ma:root="true" ma:fieldsID="45ea06ba051781d099c041ffd2b67b76" ns3:_="">
    <xsd:import namespace="c3b62c52-2287-4fe8-9809-952ee87d51b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b62c52-2287-4fe8-9809-952ee87d51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B98A40E-E13C-4BCD-AD47-A079E7187BF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AC5656-02A3-4C0D-9ADC-B7FCC01FF904}">
  <ds:schemaRefs>
    <ds:schemaRef ds:uri="c3b62c52-2287-4fe8-9809-952ee87d51b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B85E22D-8567-42D3-9338-3D7CBB3314AA}">
  <ds:schemaRefs>
    <ds:schemaRef ds:uri="c3b62c52-2287-4fe8-9809-952ee87d51b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On-screen Show (16:9)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Autonomous Wheelchair  Project Introduction</vt:lpstr>
      <vt:lpstr>Project Introduction</vt:lpstr>
      <vt:lpstr>Project Scope</vt:lpstr>
      <vt:lpstr>Major Parts &amp; Budget</vt:lpstr>
      <vt:lpstr>Team Requirements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Lucy Kimundi</dc:creator>
  <cp:revision>3</cp:revision>
  <cp:lastPrinted>2021-04-20T19:23:26Z</cp:lastPrinted>
  <dcterms:created xsi:type="dcterms:W3CDTF">2019-02-15T21:19:03Z</dcterms:created>
  <dcterms:modified xsi:type="dcterms:W3CDTF">2021-08-21T15:34:54Z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0x0101001B65ABDFB625E948889F9AE2B42CB2EF</vt:lpwstr>
  </property>
</Properties>
</file>

<file path=docProps/thumbnail.jpeg>
</file>